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6" r:id="rId6"/>
    <p:sldId id="267" r:id="rId7"/>
    <p:sldId id="268" r:id="rId8"/>
    <p:sldId id="269" r:id="rId9"/>
    <p:sldId id="270" r:id="rId10"/>
    <p:sldId id="262" r:id="rId11"/>
    <p:sldId id="263" r:id="rId12"/>
    <p:sldId id="265" r:id="rId13"/>
    <p:sldId id="264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C480C29-7ABF-4B37-A041-70E61E97E43D}">
          <p14:sldIdLst>
            <p14:sldId id="258"/>
            <p14:sldId id="259"/>
            <p14:sldId id="260"/>
            <p14:sldId id="261"/>
            <p14:sldId id="266"/>
            <p14:sldId id="267"/>
            <p14:sldId id="268"/>
            <p14:sldId id="269"/>
            <p14:sldId id="270"/>
            <p14:sldId id="262"/>
            <p14:sldId id="263"/>
            <p14:sldId id="265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2" autoAdjust="0"/>
  </p:normalViewPr>
  <p:slideViewPr>
    <p:cSldViewPr>
      <p:cViewPr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137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213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582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1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331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261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919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452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339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996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95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E45F3-4320-4DED-A15B-AADAB599E54B}" type="datetimeFigureOut">
              <a:rPr lang="es-MX" smtClean="0"/>
              <a:t>10/05/2014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A0970-9149-45A8-999E-FB256F3EFC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103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eri%C3%B3dico_(publicaci%C3%B3n)" TargetMode="External"/><Relationship Id="rId2" Type="http://schemas.openxmlformats.org/officeDocument/2006/relationships/hyperlink" Target="http://es.wikipedia.org/wiki/Prensa_escrit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Revista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adjetivo calificativo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0599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89" y="188640"/>
            <a:ext cx="8802199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76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5287"/>
            <a:ext cx="5675130" cy="672608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5318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7" y="72056"/>
            <a:ext cx="4670002" cy="65973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8079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64296"/>
            <a:ext cx="4947423" cy="66050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47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s-MX" dirty="0"/>
              <a:t>Definición.</a:t>
            </a:r>
            <a:br>
              <a:rPr lang="es-MX" dirty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7920880" cy="381642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MX" dirty="0" smtClean="0"/>
              <a:t>Es la palabra que acompaña al nombre y le añade alguna cualidad que lo hace distinto a los demás.</a:t>
            </a:r>
          </a:p>
          <a:p>
            <a:pPr algn="l"/>
            <a:endParaRPr lang="es-MX" dirty="0" smtClean="0"/>
          </a:p>
          <a:p>
            <a:pPr algn="l"/>
            <a:r>
              <a:rPr lang="es-MX" dirty="0" smtClean="0"/>
              <a:t>Que </a:t>
            </a:r>
            <a:r>
              <a:rPr lang="es-MX" dirty="0"/>
              <a:t>determina o expresa unas cualidades</a:t>
            </a:r>
            <a:r>
              <a:rPr lang="es-MX" dirty="0" smtClean="0"/>
              <a:t>.</a:t>
            </a:r>
          </a:p>
          <a:p>
            <a:pPr algn="l"/>
            <a:endParaRPr lang="es-MX" dirty="0"/>
          </a:p>
          <a:p>
            <a:pPr algn="l"/>
            <a:r>
              <a:rPr lang="es-MX" dirty="0" smtClean="0"/>
              <a:t>Juicio </a:t>
            </a:r>
            <a:r>
              <a:rPr lang="es-MX" dirty="0"/>
              <a:t>o expresión de cualidades utilizado para calificar una cosa o a una persona</a:t>
            </a:r>
          </a:p>
          <a:p>
            <a:pPr algn="l"/>
            <a:r>
              <a:rPr lang="es-MX" dirty="0" smtClean="0"/>
              <a:t/>
            </a:r>
            <a:br>
              <a:rPr lang="es-MX" dirty="0" smtClean="0"/>
            </a:br>
            <a:r>
              <a:rPr lang="es-MX" i="1" dirty="0" smtClean="0">
                <a:solidFill>
                  <a:srgbClr val="FF0000"/>
                </a:solidFill>
              </a:rPr>
              <a:t>Javier ha comprado un coche </a:t>
            </a:r>
            <a:r>
              <a:rPr lang="es-MX" i="1" u="sng" dirty="0" smtClean="0">
                <a:solidFill>
                  <a:srgbClr val="FF0000"/>
                </a:solidFill>
              </a:rPr>
              <a:t>deportivo</a:t>
            </a:r>
            <a:r>
              <a:rPr lang="es-MX" i="1" dirty="0" smtClean="0">
                <a:solidFill>
                  <a:srgbClr val="FF0000"/>
                </a:solidFill>
              </a:rPr>
              <a:t> </a:t>
            </a:r>
            <a:r>
              <a:rPr lang="es-MX" i="1" u="sng" dirty="0" smtClean="0">
                <a:solidFill>
                  <a:srgbClr val="FF0000"/>
                </a:solidFill>
              </a:rPr>
              <a:t>rojo</a:t>
            </a:r>
            <a:r>
              <a:rPr lang="es-MX" i="1" dirty="0" smtClean="0">
                <a:solidFill>
                  <a:srgbClr val="FF0000"/>
                </a:solidFill>
              </a:rPr>
              <a:t>.</a:t>
            </a:r>
            <a:r>
              <a:rPr lang="es-MX" dirty="0" smtClean="0">
                <a:solidFill>
                  <a:srgbClr val="FF0000"/>
                </a:solidFill>
              </a:rPr>
              <a:t/>
            </a:r>
            <a:br>
              <a:rPr lang="es-MX" dirty="0" smtClean="0">
                <a:solidFill>
                  <a:srgbClr val="FF0000"/>
                </a:solidFill>
              </a:rPr>
            </a:b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01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 smtClean="0"/>
              <a:t>Ejemplos: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numCol="3">
            <a:normAutofit/>
          </a:bodyPr>
          <a:lstStyle/>
          <a:p>
            <a:pPr marL="0" indent="0">
              <a:buNone/>
            </a:pPr>
            <a:r>
              <a:rPr lang="es-MX" dirty="0" smtClean="0"/>
              <a:t>Santo.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Bueno.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Malo.</a:t>
            </a:r>
            <a:br>
              <a:rPr lang="es-MX" dirty="0" smtClean="0"/>
            </a:br>
            <a:r>
              <a:rPr lang="es-MX" dirty="0" smtClean="0"/>
              <a:t>Grande.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Bonito.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Feo.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Pequeño.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Abstracto.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Difícil.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Brillante.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Fácil.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Listo.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Nuevo.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Simpático.</a:t>
            </a:r>
            <a:br>
              <a:rPr lang="es-MX" dirty="0" smtClean="0"/>
            </a:br>
            <a:r>
              <a:rPr lang="es-MX" dirty="0" smtClean="0"/>
              <a:t>Verde.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Viejo.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Agotado.</a:t>
            </a:r>
            <a:br>
              <a:rPr lang="es-MX" dirty="0" smtClean="0"/>
            </a:br>
            <a:r>
              <a:rPr lang="es-MX" dirty="0" smtClean="0"/>
              <a:t>alto.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Ancho.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Rápido.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Lento.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Dulce.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Ácido.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Caliente.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Moderno.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Generoso.</a:t>
            </a:r>
            <a:r>
              <a:rPr lang="es-MX" dirty="0"/>
              <a:t>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Cruel.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688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10 Ejemplos de adjetivos calificativos:</a:t>
            </a:r>
            <a:br>
              <a:rPr lang="es-MX" b="1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Los</a:t>
            </a:r>
            <a:r>
              <a:rPr lang="es-MX" dirty="0"/>
              <a:t> </a:t>
            </a:r>
            <a:r>
              <a:rPr lang="es-MX" b="1" dirty="0"/>
              <a:t>adjetivos calificativos</a:t>
            </a:r>
            <a:r>
              <a:rPr lang="es-MX" dirty="0"/>
              <a:t> se remarcan en negro para su mayor comprensión.</a:t>
            </a:r>
          </a:p>
          <a:p>
            <a:r>
              <a:rPr lang="es-MX" dirty="0"/>
              <a:t>La libreta es </a:t>
            </a:r>
            <a:r>
              <a:rPr lang="es-MX" b="1" dirty="0"/>
              <a:t>roja</a:t>
            </a:r>
            <a:r>
              <a:rPr lang="es-MX" dirty="0"/>
              <a:t>.</a:t>
            </a:r>
          </a:p>
          <a:p>
            <a:r>
              <a:rPr lang="es-MX" dirty="0"/>
              <a:t>La maleta es </a:t>
            </a:r>
            <a:r>
              <a:rPr lang="es-MX" b="1" dirty="0"/>
              <a:t>grande</a:t>
            </a:r>
            <a:r>
              <a:rPr lang="es-MX" dirty="0"/>
              <a:t>.</a:t>
            </a:r>
          </a:p>
          <a:p>
            <a:r>
              <a:rPr lang="es-MX" dirty="0"/>
              <a:t>El perro es </a:t>
            </a:r>
            <a:r>
              <a:rPr lang="es-MX" b="1" dirty="0"/>
              <a:t>bravo</a:t>
            </a:r>
            <a:r>
              <a:rPr lang="es-MX" dirty="0"/>
              <a:t>.</a:t>
            </a:r>
          </a:p>
          <a:p>
            <a:r>
              <a:rPr lang="es-MX" dirty="0"/>
              <a:t>El niño es </a:t>
            </a:r>
            <a:r>
              <a:rPr lang="es-MX" b="1" dirty="0"/>
              <a:t>listo</a:t>
            </a:r>
            <a:r>
              <a:rPr lang="es-MX" dirty="0"/>
              <a:t>.</a:t>
            </a:r>
          </a:p>
          <a:p>
            <a:r>
              <a:rPr lang="es-MX" dirty="0"/>
              <a:t>La carreta es </a:t>
            </a:r>
            <a:r>
              <a:rPr lang="es-MX" b="1" dirty="0"/>
              <a:t>vieja</a:t>
            </a:r>
            <a:r>
              <a:rPr lang="es-MX" dirty="0"/>
              <a:t>.</a:t>
            </a:r>
          </a:p>
          <a:p>
            <a:r>
              <a:rPr lang="es-MX" dirty="0"/>
              <a:t>El señor es </a:t>
            </a:r>
            <a:r>
              <a:rPr lang="es-MX" b="1" dirty="0"/>
              <a:t>grosero</a:t>
            </a:r>
            <a:r>
              <a:rPr lang="es-MX" dirty="0"/>
              <a:t>.</a:t>
            </a:r>
          </a:p>
          <a:p>
            <a:r>
              <a:rPr lang="es-MX" dirty="0"/>
              <a:t>La maestra es </a:t>
            </a:r>
            <a:r>
              <a:rPr lang="es-MX" b="1" dirty="0"/>
              <a:t>buena</a:t>
            </a:r>
            <a:r>
              <a:rPr lang="es-MX" dirty="0"/>
              <a:t>.</a:t>
            </a:r>
          </a:p>
          <a:p>
            <a:r>
              <a:rPr lang="es-MX" dirty="0"/>
              <a:t>El piso es </a:t>
            </a:r>
            <a:r>
              <a:rPr lang="es-MX" b="1" dirty="0"/>
              <a:t>blanco</a:t>
            </a:r>
            <a:r>
              <a:rPr lang="es-MX" dirty="0"/>
              <a:t>.</a:t>
            </a:r>
          </a:p>
          <a:p>
            <a:r>
              <a:rPr lang="es-MX" dirty="0"/>
              <a:t>La fiesta está </a:t>
            </a:r>
            <a:r>
              <a:rPr lang="es-MX" b="1" dirty="0"/>
              <a:t>divertida</a:t>
            </a:r>
            <a:r>
              <a:rPr lang="es-MX" dirty="0"/>
              <a:t>.</a:t>
            </a:r>
          </a:p>
          <a:p>
            <a:r>
              <a:rPr lang="es-MX" dirty="0"/>
              <a:t>La comida es </a:t>
            </a:r>
            <a:r>
              <a:rPr lang="es-MX" b="1" dirty="0"/>
              <a:t>sabrosa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05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 </a:t>
            </a:r>
            <a:r>
              <a:rPr lang="es-MX" b="1" dirty="0" smtClean="0"/>
              <a:t>anuncios clasificados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 son anuncios que se publican en la </a:t>
            </a:r>
            <a:r>
              <a:rPr lang="es-MX" dirty="0">
                <a:hlinkClick r:id="rId2" tooltip="Prensa escrita"/>
              </a:rPr>
              <a:t>prensa escrita</a:t>
            </a:r>
            <a:r>
              <a:rPr lang="es-MX" dirty="0"/>
              <a:t> (diarios, </a:t>
            </a:r>
            <a:r>
              <a:rPr lang="es-MX" dirty="0">
                <a:hlinkClick r:id="rId3" tooltip="Periódico (publicación)"/>
              </a:rPr>
              <a:t>periódicos</a:t>
            </a:r>
            <a:r>
              <a:rPr lang="es-MX" dirty="0"/>
              <a:t> o </a:t>
            </a:r>
            <a:r>
              <a:rPr lang="es-MX" dirty="0">
                <a:hlinkClick r:id="rId4" tooltip="Revista"/>
              </a:rPr>
              <a:t>revistas</a:t>
            </a:r>
            <a:r>
              <a:rPr lang="es-MX" dirty="0"/>
              <a:t>) y en medios digitales para ofertar y demandar productos y servicios.</a:t>
            </a:r>
          </a:p>
        </p:txBody>
      </p:sp>
    </p:spTree>
    <p:extLst>
      <p:ext uri="{BB962C8B-B14F-4D97-AF65-F5344CB8AC3E}">
        <p14:creationId xmlns:p14="http://schemas.microsoft.com/office/powerpoint/2010/main" val="125334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496944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9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88641"/>
            <a:ext cx="6192687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24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116632"/>
            <a:ext cx="6336704" cy="662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62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01" y="188640"/>
            <a:ext cx="8957795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10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58</Words>
  <Application>Microsoft Office PowerPoint</Application>
  <PresentationFormat>Presentación en pantalla (4:3)</PresentationFormat>
  <Paragraphs>24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El adjetivo calificativo</vt:lpstr>
      <vt:lpstr>Definición. </vt:lpstr>
      <vt:lpstr>Ejemplos:</vt:lpstr>
      <vt:lpstr>10 Ejemplos de adjetivos calificativos: </vt:lpstr>
      <vt:lpstr>Los anuncios clasificados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adjetivo calificativo</dc:title>
  <dc:creator>Jose Luis Apodaca</dc:creator>
  <cp:lastModifiedBy>Jose Luis Apodaca</cp:lastModifiedBy>
  <cp:revision>4</cp:revision>
  <dcterms:created xsi:type="dcterms:W3CDTF">2014-05-10T14:10:06Z</dcterms:created>
  <dcterms:modified xsi:type="dcterms:W3CDTF">2014-05-11T05:49:13Z</dcterms:modified>
</cp:coreProperties>
</file>